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C5B8F-116E-409F-83E3-A63E95279F0E}" type="datetimeFigureOut">
              <a:rPr lang="es-MX" smtClean="0"/>
              <a:t>02/02/2015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2B423-C70D-42D2-93BE-93059BC0ECE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Reporte de actividades</a:t>
            </a:r>
            <a:endParaRPr lang="es-MX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Visita a cruz roja Polanco</a:t>
            </a:r>
          </a:p>
          <a:p>
            <a:r>
              <a:rPr lang="es-MX" dirty="0" smtClean="0"/>
              <a:t>Alumno: Daniel </a:t>
            </a:r>
            <a:r>
              <a:rPr lang="es-MX" smtClean="0"/>
              <a:t>Santiago Vicente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Sábado 22 de Noviembre de 2014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es-MX" dirty="0" smtClean="0"/>
              <a:t>Llegamos al Hospital y nos presentaron las instalaciones.</a:t>
            </a:r>
            <a:endParaRPr lang="es-MX" dirty="0"/>
          </a:p>
        </p:txBody>
      </p:sp>
      <p:pic>
        <p:nvPicPr>
          <p:cNvPr id="4" name="3 Imagen" descr="10423634_635316456578149_527170625142526597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996952"/>
            <a:ext cx="4248472" cy="3186354"/>
          </a:xfrm>
          <a:prstGeom prst="rect">
            <a:avLst/>
          </a:prstGeom>
        </p:spPr>
      </p:pic>
      <p:pic>
        <p:nvPicPr>
          <p:cNvPr id="5" name="4 Imagen" descr="10176076_635317183244743_4613094132526969077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420888"/>
            <a:ext cx="2859782" cy="38130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2376264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Posteriormente nos llevaron a conocer el CRUM y su funcionamiento para repartir las ambulancias y después vimos el equipo dado a los </a:t>
            </a:r>
            <a:r>
              <a:rPr lang="es-MX" dirty="0" err="1" smtClean="0"/>
              <a:t>urgenciologos</a:t>
            </a:r>
            <a:r>
              <a:rPr lang="es-MX" dirty="0"/>
              <a:t> </a:t>
            </a:r>
            <a:r>
              <a:rPr lang="es-MX" dirty="0" smtClean="0"/>
              <a:t>y algunas ambulancias. Junto con los materiales que llevan</a:t>
            </a:r>
            <a:endParaRPr lang="es-MX" dirty="0"/>
          </a:p>
        </p:txBody>
      </p:sp>
      <p:pic>
        <p:nvPicPr>
          <p:cNvPr id="4" name="3 Imagen" descr="10428000_635316636578131_5117174547446163356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852936"/>
            <a:ext cx="4521696" cy="3391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 descr="10305966_635316166578178_103840456467659470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836712"/>
            <a:ext cx="7200800" cy="5400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 descr="1451612_1041046805911663_3424581003431748591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608512" cy="3456384"/>
          </a:xfrm>
        </p:spPr>
      </p:pic>
      <p:pic>
        <p:nvPicPr>
          <p:cNvPr id="5" name="4 Imagen" descr="1798482_635316899911438_8813210081229311442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636912"/>
            <a:ext cx="5105739" cy="38293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1"/>
            <a:ext cx="8229600" cy="2880320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Posteriormente y para terminar nos dieron un curso de encamillado:</a:t>
            </a:r>
          </a:p>
          <a:p>
            <a:r>
              <a:rPr lang="es-MX" dirty="0" smtClean="0"/>
              <a:t>Primero se identifica la zona del accidente y los posibles peligros que este pueda conllevar.</a:t>
            </a:r>
          </a:p>
          <a:p>
            <a:r>
              <a:rPr lang="es-MX" dirty="0" smtClean="0"/>
              <a:t>Posteriormente se inmoviliza el cráneo por las cervicales del herido por si hay un daño  en la medula espinal, y por ultimo se inclina para poder poner la camilla.</a:t>
            </a:r>
            <a:endParaRPr lang="es-MX" dirty="0"/>
          </a:p>
        </p:txBody>
      </p:sp>
      <p:pic>
        <p:nvPicPr>
          <p:cNvPr id="4" name="3 Imagen" descr="10371972_1041046702578340_6722470708668234608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996952"/>
            <a:ext cx="4233664" cy="31752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2404864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En caso de que sea una persona con sobrepeso esta se deberá cargar entre varias personas (sin mover cabeza, se puede elevar del suelo pero sin hacer movimientos bruscos) y meter la camilla por debajo</a:t>
            </a:r>
            <a:endParaRPr lang="es-MX" dirty="0"/>
          </a:p>
        </p:txBody>
      </p:sp>
      <p:pic>
        <p:nvPicPr>
          <p:cNvPr id="4" name="3 Imagen" descr="1503380_1041045735911770_5189626935225708292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140968"/>
            <a:ext cx="3879608" cy="2909706"/>
          </a:xfrm>
          <a:prstGeom prst="rect">
            <a:avLst/>
          </a:prstGeom>
        </p:spPr>
      </p:pic>
      <p:pic>
        <p:nvPicPr>
          <p:cNvPr id="5" name="4 Imagen" descr="10710966_1041045359245141_1927035830327299160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140968"/>
            <a:ext cx="3879608" cy="290970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64088" y="260648"/>
            <a:ext cx="3322712" cy="5760639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Una vez puesta en la camilla se acomoda de tal manera que quede al diseño de la camilla, y con movimientos rápidos se pone el collarín y unas almohadillas a los lados de la cabeza, y se ajustan los extremos quedando así inmovilizado.</a:t>
            </a:r>
            <a:endParaRPr lang="es-MX" dirty="0"/>
          </a:p>
        </p:txBody>
      </p:sp>
      <p:pic>
        <p:nvPicPr>
          <p:cNvPr id="4" name="3 Imagen" descr="1506783_635314633244998_704213567397901726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4371950" cy="582926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2520280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Se pone la araña empezando por hombros y luego pies y subiendo, el siguiente es por debajo de las rodillas, pelvis , estomago, sin que quede ajustado. El líder (el que sostiene cervicales) da instrucciones de levantar y caminar, dependiendo del pie con el que empiecen (En este paso todos deben estar coordinados)</a:t>
            </a:r>
            <a:endParaRPr lang="es-MX" dirty="0"/>
          </a:p>
        </p:txBody>
      </p:sp>
      <p:pic>
        <p:nvPicPr>
          <p:cNvPr id="4" name="3 Imagen" descr="10378004_766179136752538_813767870778064924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924944"/>
            <a:ext cx="2571750" cy="3429000"/>
          </a:xfrm>
          <a:prstGeom prst="rect">
            <a:avLst/>
          </a:prstGeom>
        </p:spPr>
      </p:pic>
      <p:pic>
        <p:nvPicPr>
          <p:cNvPr id="5" name="4 Imagen" descr="10470782_766179193419199_164498361867355867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2852936"/>
            <a:ext cx="2571750" cy="3429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265</Words>
  <Application>Microsoft Office PowerPoint</Application>
  <PresentationFormat>Presentación en pantalla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Reporte de actividades</vt:lpstr>
      <vt:lpstr>Sábado 22 de Noviembre de 2014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www.intercambiosvirtuales.org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ActiveCool</cp:lastModifiedBy>
  <cp:revision>8</cp:revision>
  <dcterms:created xsi:type="dcterms:W3CDTF">2015-02-02T23:14:16Z</dcterms:created>
  <dcterms:modified xsi:type="dcterms:W3CDTF">2015-02-03T04:42:47Z</dcterms:modified>
</cp:coreProperties>
</file>